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18" r:id="rId2"/>
    <p:sldId id="340" r:id="rId3"/>
    <p:sldId id="348" r:id="rId4"/>
    <p:sldId id="339" r:id="rId5"/>
    <p:sldId id="341" r:id="rId6"/>
    <p:sldId id="342" r:id="rId7"/>
    <p:sldId id="343" r:id="rId8"/>
    <p:sldId id="344" r:id="rId9"/>
    <p:sldId id="345" r:id="rId10"/>
    <p:sldId id="347" r:id="rId11"/>
  </p:sldIdLst>
  <p:sldSz cx="12188825" cy="6858000"/>
  <p:notesSz cx="6858000" cy="9144000"/>
  <p:custDataLst>
    <p:tags r:id="rId14"/>
  </p:custDataLst>
  <p:defaultTextStyle>
    <a:defPPr rtl="0">
      <a:defRPr lang="hr-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showGuides="1">
      <p:cViewPr>
        <p:scale>
          <a:sx n="76" d="100"/>
          <a:sy n="76" d="100"/>
        </p:scale>
        <p:origin x="-504" y="-54"/>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594"/>
    </p:cViewPr>
  </p:outlineViewPr>
  <p:notesTextViewPr>
    <p:cViewPr>
      <p:scale>
        <a:sx n="1" d="1"/>
        <a:sy n="1" d="1"/>
      </p:scale>
      <p:origin x="0" y="0"/>
    </p:cViewPr>
  </p:notesTextViewPr>
  <p:notesViewPr>
    <p:cSldViewPr showGuides="1">
      <p:cViewPr varScale="1">
        <p:scale>
          <a:sx n="88" d="100"/>
          <a:sy n="88" d="100"/>
        </p:scale>
        <p:origin x="307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zaglavlj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hr-HR" dirty="0"/>
          </a:p>
        </p:txBody>
      </p:sp>
      <p:sp>
        <p:nvSpPr>
          <p:cNvPr id="3" name="Rezervirano mjesto za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F8A1E4C-7318-4D22-8400-B416CFF0CB40}" type="datetime1">
              <a:rPr lang="hr-HR" smtClean="0"/>
              <a:t>31.3.2020.</a:t>
            </a:fld>
            <a:endParaRPr lang="hr-HR" dirty="0"/>
          </a:p>
        </p:txBody>
      </p:sp>
      <p:sp>
        <p:nvSpPr>
          <p:cNvPr id="4" name="Rezervirano mjesto za podnožj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hr-HR" dirty="0"/>
          </a:p>
        </p:txBody>
      </p:sp>
      <p:sp>
        <p:nvSpPr>
          <p:cNvPr id="5" name="Rezervirano mjesto za broj slajd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F8ED99B-9732-49FC-9C16-B56FEB1B1092}" type="slidenum">
              <a:rPr lang="hr-HR" smtClean="0"/>
              <a:t>‹#›</a:t>
            </a:fld>
            <a:endParaRPr lang="hr-HR" dirty="0"/>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zaglavlj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hr-HR" noProof="0" dirty="0"/>
          </a:p>
        </p:txBody>
      </p:sp>
      <p:sp>
        <p:nvSpPr>
          <p:cNvPr id="3" name="Rezervirano mjesto za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B4082B-197A-4DDA-A1AC-D016A7910058}" type="datetime1">
              <a:rPr lang="hr-HR" smtClean="0"/>
              <a:pPr/>
              <a:t>31.3.2020.</a:t>
            </a:fld>
            <a:endParaRPr lang="hr-HR" dirty="0"/>
          </a:p>
        </p:txBody>
      </p:sp>
      <p:sp>
        <p:nvSpPr>
          <p:cNvPr id="4" name="Rezervirano mjesto za sliku na slajd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hr-HR" noProof="0" dirty="0"/>
          </a:p>
        </p:txBody>
      </p:sp>
      <p:sp>
        <p:nvSpPr>
          <p:cNvPr id="5" name="Rezervirano mjesto za bilješk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hr-HR" noProof="0" dirty="0"/>
              <a:t>Kliknite da biste uredili stilove teksta matrice</a:t>
            </a:r>
          </a:p>
          <a:p>
            <a:pPr lvl="1" rtl="0"/>
            <a:r>
              <a:rPr lang="hr-HR" noProof="0" dirty="0"/>
              <a:t>Druga razina</a:t>
            </a:r>
          </a:p>
          <a:p>
            <a:pPr lvl="2" rtl="0"/>
            <a:r>
              <a:rPr lang="hr-HR" noProof="0" dirty="0"/>
              <a:t>Treća razina</a:t>
            </a:r>
          </a:p>
          <a:p>
            <a:pPr lvl="3" rtl="0"/>
            <a:r>
              <a:rPr lang="hr-HR" noProof="0" dirty="0"/>
              <a:t>Četvrta razina</a:t>
            </a:r>
          </a:p>
          <a:p>
            <a:pPr lvl="4" rtl="0"/>
            <a:r>
              <a:rPr lang="hr-HR" noProof="0" dirty="0"/>
              <a:t>Peta razina</a:t>
            </a:r>
          </a:p>
        </p:txBody>
      </p:sp>
      <p:sp>
        <p:nvSpPr>
          <p:cNvPr id="6" name="Rezervirano mjesto za podnožj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hr-HR" noProof="0" dirty="0"/>
          </a:p>
        </p:txBody>
      </p:sp>
      <p:sp>
        <p:nvSpPr>
          <p:cNvPr id="7" name="Rezervirano mjesto za broj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93199CD-3E1B-4AE6-990F-76F925F5EA9F}" type="slidenum">
              <a:rPr lang="hr-HR" noProof="0" smtClean="0"/>
              <a:t>‹#›</a:t>
            </a:fld>
            <a:endParaRPr lang="hr-HR" noProof="0"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rtl="0"/>
            <a:fld id="{F93199CD-3E1B-4AE6-990F-76F925F5EA9F}" type="slidenum">
              <a:rPr lang="hr-HR" smtClean="0"/>
              <a:t>1</a:t>
            </a:fld>
            <a:endParaRPr lang="hr-HR" dirty="0"/>
          </a:p>
        </p:txBody>
      </p:sp>
    </p:spTree>
    <p:extLst>
      <p:ext uri="{BB962C8B-B14F-4D97-AF65-F5344CB8AC3E}">
        <p14:creationId xmlns:p14="http://schemas.microsoft.com/office/powerpoint/2010/main" val="3258350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520824" y="1600200"/>
            <a:ext cx="5945188" cy="3048000"/>
          </a:xfrm>
        </p:spPr>
        <p:txBody>
          <a:bodyPr rtlCol="0" anchor="b">
            <a:normAutofit/>
          </a:bodyPr>
          <a:lstStyle>
            <a:lvl1pPr>
              <a:lnSpc>
                <a:spcPct val="80000"/>
              </a:lnSpc>
              <a:defRPr sz="6600">
                <a:solidFill>
                  <a:schemeClr val="tx1"/>
                </a:solidFill>
              </a:defRPr>
            </a:lvl1pPr>
          </a:lstStyle>
          <a:p>
            <a:pPr rtl="0"/>
            <a:r>
              <a:rPr lang="hr-HR" noProof="0"/>
              <a:t>Kliknite da biste uredili stil naslova matrice</a:t>
            </a:r>
            <a:endParaRPr lang="hr-HR" noProof="0" dirty="0"/>
          </a:p>
        </p:txBody>
      </p:sp>
      <p:sp>
        <p:nvSpPr>
          <p:cNvPr id="3" name="Podnaslov 2"/>
          <p:cNvSpPr>
            <a:spLocks noGrp="1"/>
          </p:cNvSpPr>
          <p:nvPr>
            <p:ph type="subTitle" idx="1" hasCustomPrompt="1"/>
          </p:nvPr>
        </p:nvSpPr>
        <p:spPr>
          <a:xfrm>
            <a:off x="1520825" y="4898572"/>
            <a:ext cx="5945187" cy="1270453"/>
          </a:xfrm>
        </p:spPr>
        <p:txBody>
          <a:bodyPr rtlCol="0">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hr-HR" noProof="0" dirty="0"/>
              <a:t>Uređivanje stilova teksta matrice</a:t>
            </a:r>
          </a:p>
        </p:txBody>
      </p:sp>
      <p:cxnSp>
        <p:nvCxnSpPr>
          <p:cNvPr id="6" name="Ravni poveznik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upa 4"/>
          <p:cNvGrpSpPr/>
          <p:nvPr userDrawn="1"/>
        </p:nvGrpSpPr>
        <p:grpSpPr>
          <a:xfrm>
            <a:off x="7923213" y="0"/>
            <a:ext cx="4265612" cy="6858000"/>
            <a:chOff x="7923213" y="0"/>
            <a:chExt cx="4265612" cy="6858000"/>
          </a:xfrm>
        </p:grpSpPr>
        <p:pic>
          <p:nvPicPr>
            <p:cNvPr id="4" name="Slika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Pravokutnik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dirty="0"/>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a:defRPr>
                <a:solidFill>
                  <a:schemeClr val="accent1">
                    <a:lumMod val="50000"/>
                  </a:schemeClr>
                </a:solidFill>
              </a:defRPr>
            </a:lvl1pPr>
          </a:lstStyle>
          <a:p>
            <a:pPr rtl="0"/>
            <a:r>
              <a:rPr lang="hr-HR" noProof="0"/>
              <a:t>Kliknite da biste uredili stil naslova matrice</a:t>
            </a:r>
            <a:endParaRPr lang="hr-HR" noProof="0" dirty="0"/>
          </a:p>
        </p:txBody>
      </p:sp>
      <p:sp>
        <p:nvSpPr>
          <p:cNvPr id="3" name="Okomiti tekst s rezerviranim mjestom 2"/>
          <p:cNvSpPr>
            <a:spLocks noGrp="1"/>
          </p:cNvSpPr>
          <p:nvPr>
            <p:ph type="body" orient="vert" idx="1"/>
          </p:nvPr>
        </p:nvSpPr>
        <p:spPr/>
        <p:txBody>
          <a:bodyPr vert="eaVert" rtlCol="0"/>
          <a:lstStyle/>
          <a:p>
            <a:pPr lvl="0" rtl="0"/>
            <a:r>
              <a:rPr lang="hr-HR" noProof="0"/>
              <a:t>Uredite stilove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endParaRPr lang="hr-HR" noProof="0" dirty="0"/>
          </a:p>
        </p:txBody>
      </p:sp>
      <p:sp>
        <p:nvSpPr>
          <p:cNvPr id="5" name="Rezervirano mjesto za podnožje 4"/>
          <p:cNvSpPr>
            <a:spLocks noGrp="1"/>
          </p:cNvSpPr>
          <p:nvPr>
            <p:ph type="ftr" sz="quarter" idx="11"/>
          </p:nvPr>
        </p:nvSpPr>
        <p:spPr/>
        <p:txBody>
          <a:bodyPr rtlCol="0"/>
          <a:lstStyle/>
          <a:p>
            <a:pPr rtl="0"/>
            <a:r>
              <a:rPr lang="hr-HR" noProof="0" dirty="0"/>
              <a:t>Dodajte podnožje</a:t>
            </a:r>
          </a:p>
        </p:txBody>
      </p:sp>
      <p:sp>
        <p:nvSpPr>
          <p:cNvPr id="4" name="Rezervirano mjesto za datum 3"/>
          <p:cNvSpPr>
            <a:spLocks noGrp="1"/>
          </p:cNvSpPr>
          <p:nvPr>
            <p:ph type="dt" sz="half" idx="10"/>
          </p:nvPr>
        </p:nvSpPr>
        <p:spPr/>
        <p:txBody>
          <a:bodyPr rtlCol="0"/>
          <a:lstStyle/>
          <a:p>
            <a:pPr rtl="0"/>
            <a:fld id="{CBAFDC99-8A2A-409E-B17A-F772AC05C229}" type="datetime1">
              <a:rPr lang="hr-HR" noProof="0" smtClean="0"/>
              <a:t>31.3.2020.</a:t>
            </a:fld>
            <a:endParaRPr lang="hr-HR" noProof="0" dirty="0"/>
          </a:p>
        </p:txBody>
      </p:sp>
      <p:sp>
        <p:nvSpPr>
          <p:cNvPr id="6" name="Rezervirano mjesto za broj slajda 5"/>
          <p:cNvSpPr>
            <a:spLocks noGrp="1"/>
          </p:cNvSpPr>
          <p:nvPr>
            <p:ph type="sldNum" sz="quarter" idx="12"/>
          </p:nvPr>
        </p:nvSpPr>
        <p:spPr/>
        <p:txBody>
          <a:bodyPr rtlCol="0"/>
          <a:lstStyle/>
          <a:p>
            <a:pPr rtl="0"/>
            <a:fld id="{2A013F82-EE5E-44EE-A61D-E31C6657F26F}" type="slidenum">
              <a:rPr lang="hr-HR" noProof="0" smtClean="0"/>
              <a:t>‹#›</a:t>
            </a:fld>
            <a:endParaRPr lang="hr-HR"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9523412" y="646112"/>
            <a:ext cx="1828801" cy="5522913"/>
          </a:xfrm>
        </p:spPr>
        <p:txBody>
          <a:bodyPr vert="eaVert" rtlCol="0"/>
          <a:lstStyle>
            <a:lvl1pPr>
              <a:defRPr>
                <a:solidFill>
                  <a:schemeClr val="accent1">
                    <a:lumMod val="50000"/>
                  </a:schemeClr>
                </a:solidFill>
              </a:defRPr>
            </a:lvl1pPr>
          </a:lstStyle>
          <a:p>
            <a:pPr rtl="0"/>
            <a:r>
              <a:rPr lang="hr-HR" noProof="0"/>
              <a:t>Kliknite da biste uredili stil naslova matrice</a:t>
            </a:r>
            <a:endParaRPr lang="hr-HR" noProof="0" dirty="0"/>
          </a:p>
        </p:txBody>
      </p:sp>
      <p:sp>
        <p:nvSpPr>
          <p:cNvPr id="3" name="Okomiti tekst s rezerviranim mjestom 2"/>
          <p:cNvSpPr>
            <a:spLocks noGrp="1"/>
          </p:cNvSpPr>
          <p:nvPr>
            <p:ph type="body" orient="vert" idx="1"/>
          </p:nvPr>
        </p:nvSpPr>
        <p:spPr>
          <a:xfrm>
            <a:off x="1522412" y="646112"/>
            <a:ext cx="7620000" cy="5522913"/>
          </a:xfrm>
        </p:spPr>
        <p:txBody>
          <a:bodyPr vert="eaVert" rtlCol="0"/>
          <a:lstStyle/>
          <a:p>
            <a:pPr lvl="0" rtl="0"/>
            <a:r>
              <a:rPr lang="hr-HR" noProof="0"/>
              <a:t>Uredite stilove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endParaRPr lang="hr-HR" noProof="0" dirty="0"/>
          </a:p>
        </p:txBody>
      </p:sp>
      <p:sp>
        <p:nvSpPr>
          <p:cNvPr id="5" name="Rezervirano mjesto za podnožje 4"/>
          <p:cNvSpPr>
            <a:spLocks noGrp="1"/>
          </p:cNvSpPr>
          <p:nvPr>
            <p:ph type="ftr" sz="quarter" idx="11"/>
          </p:nvPr>
        </p:nvSpPr>
        <p:spPr/>
        <p:txBody>
          <a:bodyPr rtlCol="0"/>
          <a:lstStyle/>
          <a:p>
            <a:pPr rtl="0"/>
            <a:r>
              <a:rPr lang="hr-HR" noProof="0" dirty="0"/>
              <a:t>Dodajte podnožje</a:t>
            </a:r>
          </a:p>
        </p:txBody>
      </p:sp>
      <p:sp>
        <p:nvSpPr>
          <p:cNvPr id="4" name="Rezervirano mjesto za datum 3"/>
          <p:cNvSpPr>
            <a:spLocks noGrp="1"/>
          </p:cNvSpPr>
          <p:nvPr>
            <p:ph type="dt" sz="half" idx="10"/>
          </p:nvPr>
        </p:nvSpPr>
        <p:spPr/>
        <p:txBody>
          <a:bodyPr rtlCol="0"/>
          <a:lstStyle/>
          <a:p>
            <a:pPr rtl="0"/>
            <a:fld id="{581020FD-4832-4505-9E73-C97F6A7F303A}" type="datetime1">
              <a:rPr lang="hr-HR" noProof="0" smtClean="0"/>
              <a:t>31.3.2020.</a:t>
            </a:fld>
            <a:endParaRPr lang="hr-HR" noProof="0" dirty="0"/>
          </a:p>
        </p:txBody>
      </p:sp>
      <p:sp>
        <p:nvSpPr>
          <p:cNvPr id="6" name="Rezervirano mjesto za broj slajda 5"/>
          <p:cNvSpPr>
            <a:spLocks noGrp="1"/>
          </p:cNvSpPr>
          <p:nvPr>
            <p:ph type="sldNum" sz="quarter" idx="12"/>
          </p:nvPr>
        </p:nvSpPr>
        <p:spPr/>
        <p:txBody>
          <a:bodyPr rtlCol="0"/>
          <a:lstStyle/>
          <a:p>
            <a:pPr rtl="0"/>
            <a:fld id="{2A013F82-EE5E-44EE-A61D-E31C6657F26F}" type="slidenum">
              <a:rPr lang="hr-HR" noProof="0" smtClean="0"/>
              <a:t>‹#›</a:t>
            </a:fld>
            <a:endParaRPr lang="hr-HR" noProof="0" dirty="0"/>
          </a:p>
        </p:txBody>
      </p:sp>
      <p:cxnSp>
        <p:nvCxnSpPr>
          <p:cNvPr id="7" name="Ravni poveznik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a:defRPr>
                <a:solidFill>
                  <a:schemeClr val="accent1">
                    <a:lumMod val="50000"/>
                  </a:schemeClr>
                </a:solidFill>
              </a:defRPr>
            </a:lvl1pPr>
          </a:lstStyle>
          <a:p>
            <a:pPr rtl="0"/>
            <a:r>
              <a:rPr lang="hr-HR" noProof="0"/>
              <a:t>Kliknite da biste uredili stil naslova matrice</a:t>
            </a:r>
            <a:endParaRPr lang="hr-HR" noProof="0" dirty="0"/>
          </a:p>
        </p:txBody>
      </p:sp>
      <p:sp>
        <p:nvSpPr>
          <p:cNvPr id="3" name="Rezervirano mjesto za sadržaj 2"/>
          <p:cNvSpPr>
            <a:spLocks noGrp="1"/>
          </p:cNvSpPr>
          <p:nvPr>
            <p:ph idx="1"/>
          </p:nvPr>
        </p:nvSpPr>
        <p:spPr/>
        <p:txBody>
          <a:bodyPr rtlCol="0"/>
          <a:lstStyle/>
          <a:p>
            <a:pPr lvl="0" rtl="0"/>
            <a:r>
              <a:rPr lang="hr-HR" noProof="0"/>
              <a:t>Uredite stilove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endParaRPr lang="hr-HR" noProof="0" dirty="0"/>
          </a:p>
        </p:txBody>
      </p:sp>
      <p:sp>
        <p:nvSpPr>
          <p:cNvPr id="5" name="Rezervirano mjesto za podnožje 4"/>
          <p:cNvSpPr>
            <a:spLocks noGrp="1"/>
          </p:cNvSpPr>
          <p:nvPr>
            <p:ph type="ftr" sz="quarter" idx="11"/>
          </p:nvPr>
        </p:nvSpPr>
        <p:spPr/>
        <p:txBody>
          <a:bodyPr rtlCol="0"/>
          <a:lstStyle/>
          <a:p>
            <a:pPr rtl="0"/>
            <a:r>
              <a:rPr lang="hr-HR" noProof="0" dirty="0"/>
              <a:t>Dodajte podnožje</a:t>
            </a:r>
          </a:p>
        </p:txBody>
      </p:sp>
      <p:sp>
        <p:nvSpPr>
          <p:cNvPr id="4" name="Rezervirano mjesto za datum 3"/>
          <p:cNvSpPr>
            <a:spLocks noGrp="1"/>
          </p:cNvSpPr>
          <p:nvPr>
            <p:ph type="dt" sz="half" idx="10"/>
          </p:nvPr>
        </p:nvSpPr>
        <p:spPr/>
        <p:txBody>
          <a:bodyPr rtlCol="0"/>
          <a:lstStyle/>
          <a:p>
            <a:pPr rtl="0"/>
            <a:fld id="{C344B01F-D2DA-4006-92A2-3DFBC20DCA51}" type="datetime1">
              <a:rPr lang="hr-HR" noProof="0" smtClean="0"/>
              <a:t>31.3.2020.</a:t>
            </a:fld>
            <a:endParaRPr lang="hr-HR" noProof="0" dirty="0"/>
          </a:p>
        </p:txBody>
      </p:sp>
      <p:sp>
        <p:nvSpPr>
          <p:cNvPr id="6" name="Rezervirano mjesto za broj slajda 5"/>
          <p:cNvSpPr>
            <a:spLocks noGrp="1"/>
          </p:cNvSpPr>
          <p:nvPr>
            <p:ph type="sldNum" sz="quarter" idx="12"/>
          </p:nvPr>
        </p:nvSpPr>
        <p:spPr/>
        <p:txBody>
          <a:bodyPr rtlCol="0"/>
          <a:lstStyle/>
          <a:p>
            <a:pPr rtl="0"/>
            <a:fld id="{2A013F82-EE5E-44EE-A61D-E31C6657F26F}" type="slidenum">
              <a:rPr lang="hr-HR" noProof="0" smtClean="0"/>
              <a:t>‹#›</a:t>
            </a:fld>
            <a:endParaRPr lang="hr-HR" noProof="0"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1522410" y="2237096"/>
            <a:ext cx="8229601" cy="2411103"/>
          </a:xfrm>
        </p:spPr>
        <p:txBody>
          <a:bodyPr rtlCol="0" anchor="b">
            <a:normAutofit/>
          </a:bodyPr>
          <a:lstStyle>
            <a:lvl1pPr algn="l">
              <a:lnSpc>
                <a:spcPct val="80000"/>
              </a:lnSpc>
              <a:defRPr sz="4800" b="0" cap="none" baseline="0">
                <a:solidFill>
                  <a:schemeClr val="tx1"/>
                </a:solidFill>
              </a:defRPr>
            </a:lvl1pPr>
          </a:lstStyle>
          <a:p>
            <a:pPr rtl="0"/>
            <a:r>
              <a:rPr lang="hr-HR" noProof="0"/>
              <a:t>Kliknite da biste uredili stil naslova matrice</a:t>
            </a:r>
            <a:endParaRPr lang="hr-HR" noProof="0" dirty="0"/>
          </a:p>
        </p:txBody>
      </p:sp>
      <p:sp>
        <p:nvSpPr>
          <p:cNvPr id="3" name="Rezervirano mjesto za tekst 2"/>
          <p:cNvSpPr>
            <a:spLocks noGrp="1"/>
          </p:cNvSpPr>
          <p:nvPr>
            <p:ph type="body" idx="1"/>
          </p:nvPr>
        </p:nvSpPr>
        <p:spPr>
          <a:xfrm>
            <a:off x="1522412" y="4876800"/>
            <a:ext cx="8229601" cy="1292225"/>
          </a:xfrm>
        </p:spPr>
        <p:txBody>
          <a:bodyPr rtlCol="0"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hr-HR" noProof="0"/>
              <a:t>Uredite stilove teksta matrice</a:t>
            </a:r>
          </a:p>
        </p:txBody>
      </p:sp>
      <p:grpSp>
        <p:nvGrpSpPr>
          <p:cNvPr id="7" name="Grupa 6"/>
          <p:cNvGrpSpPr/>
          <p:nvPr userDrawn="1"/>
        </p:nvGrpSpPr>
        <p:grpSpPr>
          <a:xfrm>
            <a:off x="11123611" y="0"/>
            <a:ext cx="1065214" cy="6868886"/>
            <a:chOff x="11123611" y="0"/>
            <a:chExt cx="1065214" cy="6868886"/>
          </a:xfrm>
        </p:grpSpPr>
        <p:pic>
          <p:nvPicPr>
            <p:cNvPr id="10" name="Slika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Pravokutnik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dirty="0"/>
            </a:p>
          </p:txBody>
        </p:sp>
      </p:grpSp>
      <p:sp>
        <p:nvSpPr>
          <p:cNvPr id="5" name="Rezervirano mjesto za podnožje 4"/>
          <p:cNvSpPr>
            <a:spLocks noGrp="1"/>
          </p:cNvSpPr>
          <p:nvPr>
            <p:ph type="ftr" sz="quarter" idx="11"/>
          </p:nvPr>
        </p:nvSpPr>
        <p:spPr/>
        <p:txBody>
          <a:bodyPr rtlCol="0"/>
          <a:lstStyle/>
          <a:p>
            <a:pPr rtl="0"/>
            <a:r>
              <a:rPr lang="hr-HR" noProof="0" dirty="0"/>
              <a:t>Dodajte podnožje</a:t>
            </a:r>
          </a:p>
        </p:txBody>
      </p:sp>
      <p:sp>
        <p:nvSpPr>
          <p:cNvPr id="4" name="Rezervirano mjesto za datum 3"/>
          <p:cNvSpPr>
            <a:spLocks noGrp="1"/>
          </p:cNvSpPr>
          <p:nvPr>
            <p:ph type="dt" sz="half" idx="10"/>
          </p:nvPr>
        </p:nvSpPr>
        <p:spPr/>
        <p:txBody>
          <a:bodyPr rtlCol="0"/>
          <a:lstStyle/>
          <a:p>
            <a:pPr rtl="0"/>
            <a:fld id="{3F31FF42-50C8-4183-9A55-A55DB6C863C0}" type="datetime1">
              <a:rPr lang="hr-HR" noProof="0" smtClean="0"/>
              <a:t>31.3.2020.</a:t>
            </a:fld>
            <a:endParaRPr lang="hr-HR" noProof="0" dirty="0"/>
          </a:p>
        </p:txBody>
      </p:sp>
      <p:sp>
        <p:nvSpPr>
          <p:cNvPr id="6" name="Rezervirano mjesto za broj slajda 5"/>
          <p:cNvSpPr>
            <a:spLocks noGrp="1"/>
          </p:cNvSpPr>
          <p:nvPr>
            <p:ph type="sldNum" sz="quarter" idx="12"/>
          </p:nvPr>
        </p:nvSpPr>
        <p:spPr/>
        <p:txBody>
          <a:bodyPr rtlCol="0"/>
          <a:lstStyle/>
          <a:p>
            <a:pPr rtl="0"/>
            <a:fld id="{2A013F82-EE5E-44EE-A61D-E31C6657F26F}" type="slidenum">
              <a:rPr lang="hr-HR" noProof="0" smtClean="0"/>
              <a:t>‹#›</a:t>
            </a:fld>
            <a:endParaRPr lang="hr-HR" noProof="0" dirty="0"/>
          </a:p>
        </p:txBody>
      </p:sp>
      <p:cxnSp>
        <p:nvCxnSpPr>
          <p:cNvPr id="9" name="Ravni poveznik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1522413" y="381000"/>
            <a:ext cx="9829798" cy="1219200"/>
          </a:xfrm>
        </p:spPr>
        <p:txBody>
          <a:bodyPr rtlCol="0"/>
          <a:lstStyle>
            <a:lvl1pPr>
              <a:defRPr>
                <a:solidFill>
                  <a:schemeClr val="accent1">
                    <a:lumMod val="50000"/>
                  </a:schemeClr>
                </a:solidFill>
              </a:defRPr>
            </a:lvl1pPr>
          </a:lstStyle>
          <a:p>
            <a:pPr rtl="0"/>
            <a:r>
              <a:rPr lang="hr-HR" noProof="0"/>
              <a:t>Kliknite da biste uredili stil naslova matrice</a:t>
            </a:r>
            <a:endParaRPr lang="hr-HR" noProof="0" dirty="0"/>
          </a:p>
        </p:txBody>
      </p:sp>
      <p:sp>
        <p:nvSpPr>
          <p:cNvPr id="3" name="Rezervirano mjesto za sadržaj 2"/>
          <p:cNvSpPr>
            <a:spLocks noGrp="1"/>
          </p:cNvSpPr>
          <p:nvPr>
            <p:ph sz="half" idx="1"/>
          </p:nvPr>
        </p:nvSpPr>
        <p:spPr>
          <a:xfrm>
            <a:off x="1488168" y="1984248"/>
            <a:ext cx="4800600"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hr-HR" noProof="0"/>
              <a:t>Uredite stilove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endParaRPr lang="hr-HR" noProof="0" dirty="0"/>
          </a:p>
        </p:txBody>
      </p:sp>
      <p:sp>
        <p:nvSpPr>
          <p:cNvPr id="4" name="Rezervirano mjesto za sadržaj 3"/>
          <p:cNvSpPr>
            <a:spLocks noGrp="1"/>
          </p:cNvSpPr>
          <p:nvPr>
            <p:ph sz="half" idx="2"/>
          </p:nvPr>
        </p:nvSpPr>
        <p:spPr>
          <a:xfrm>
            <a:off x="6551612" y="1984248"/>
            <a:ext cx="4800601"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hr-HR" noProof="0"/>
              <a:t>Uredite stilove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endParaRPr lang="hr-HR" noProof="0" dirty="0"/>
          </a:p>
        </p:txBody>
      </p:sp>
      <p:sp>
        <p:nvSpPr>
          <p:cNvPr id="6" name="Rezervirano mjesto za podnožje 5"/>
          <p:cNvSpPr>
            <a:spLocks noGrp="1"/>
          </p:cNvSpPr>
          <p:nvPr>
            <p:ph type="ftr" sz="quarter" idx="11"/>
          </p:nvPr>
        </p:nvSpPr>
        <p:spPr/>
        <p:txBody>
          <a:bodyPr rtlCol="0"/>
          <a:lstStyle/>
          <a:p>
            <a:pPr rtl="0"/>
            <a:r>
              <a:rPr lang="hr-HR" noProof="0" dirty="0"/>
              <a:t>Dodajte podnožje</a:t>
            </a:r>
          </a:p>
        </p:txBody>
      </p:sp>
      <p:sp>
        <p:nvSpPr>
          <p:cNvPr id="5" name="Rezervirano mjesto za datum 4"/>
          <p:cNvSpPr>
            <a:spLocks noGrp="1"/>
          </p:cNvSpPr>
          <p:nvPr>
            <p:ph type="dt" sz="half" idx="10"/>
          </p:nvPr>
        </p:nvSpPr>
        <p:spPr/>
        <p:txBody>
          <a:bodyPr rtlCol="0"/>
          <a:lstStyle/>
          <a:p>
            <a:pPr rtl="0"/>
            <a:fld id="{D1839CE4-2827-473F-8C84-0F291765D203}" type="datetime1">
              <a:rPr lang="hr-HR" noProof="0" smtClean="0"/>
              <a:t>31.3.2020.</a:t>
            </a:fld>
            <a:endParaRPr lang="hr-HR" noProof="0" dirty="0"/>
          </a:p>
        </p:txBody>
      </p:sp>
      <p:sp>
        <p:nvSpPr>
          <p:cNvPr id="7" name="Rezervirano mjesto za broj slajda 6"/>
          <p:cNvSpPr>
            <a:spLocks noGrp="1"/>
          </p:cNvSpPr>
          <p:nvPr>
            <p:ph type="sldNum" sz="quarter" idx="12"/>
          </p:nvPr>
        </p:nvSpPr>
        <p:spPr/>
        <p:txBody>
          <a:bodyPr rtlCol="0"/>
          <a:lstStyle/>
          <a:p>
            <a:pPr rtl="0"/>
            <a:fld id="{2A013F82-EE5E-44EE-A61D-E31C6657F26F}" type="slidenum">
              <a:rPr lang="hr-HR" noProof="0" smtClean="0"/>
              <a:t>‹#›</a:t>
            </a:fld>
            <a:endParaRPr lang="hr-HR" noProof="0" dirty="0"/>
          </a:p>
        </p:txBody>
      </p:sp>
      <p:cxnSp>
        <p:nvCxnSpPr>
          <p:cNvPr id="8" name="Ravni poveznik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1522413" y="381000"/>
            <a:ext cx="9829798" cy="1219200"/>
          </a:xfrm>
        </p:spPr>
        <p:txBody>
          <a:bodyPr rtlCol="0"/>
          <a:lstStyle>
            <a:lvl1pPr>
              <a:defRPr>
                <a:solidFill>
                  <a:schemeClr val="accent1">
                    <a:lumMod val="50000"/>
                  </a:schemeClr>
                </a:solidFill>
              </a:defRPr>
            </a:lvl1pPr>
          </a:lstStyle>
          <a:p>
            <a:pPr rtl="0"/>
            <a:r>
              <a:rPr lang="hr-HR" noProof="0"/>
              <a:t>Kliknite da biste uredili stil naslova matrice</a:t>
            </a:r>
            <a:endParaRPr lang="hr-HR" noProof="0" dirty="0"/>
          </a:p>
        </p:txBody>
      </p:sp>
      <p:sp>
        <p:nvSpPr>
          <p:cNvPr id="3" name="Rezervirano mjesto za tekst 2"/>
          <p:cNvSpPr>
            <a:spLocks noGrp="1"/>
          </p:cNvSpPr>
          <p:nvPr>
            <p:ph type="body" idx="1"/>
          </p:nvPr>
        </p:nvSpPr>
        <p:spPr>
          <a:xfrm>
            <a:off x="1522413" y="1828800"/>
            <a:ext cx="480060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noProof="0"/>
              <a:t>Uredite stilove teksta matrice</a:t>
            </a:r>
          </a:p>
        </p:txBody>
      </p:sp>
      <p:sp>
        <p:nvSpPr>
          <p:cNvPr id="4" name="Rezervirano mjesto za sadržaj 3"/>
          <p:cNvSpPr>
            <a:spLocks noGrp="1"/>
          </p:cNvSpPr>
          <p:nvPr>
            <p:ph sz="half" idx="2"/>
          </p:nvPr>
        </p:nvSpPr>
        <p:spPr>
          <a:xfrm>
            <a:off x="1522413" y="2743200"/>
            <a:ext cx="480060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hr-HR" noProof="0"/>
              <a:t>Uredite stilove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endParaRPr lang="hr-HR" noProof="0" dirty="0"/>
          </a:p>
        </p:txBody>
      </p:sp>
      <p:sp>
        <p:nvSpPr>
          <p:cNvPr id="5" name="Rezervirano mjesto za tekst 4"/>
          <p:cNvSpPr>
            <a:spLocks noGrp="1"/>
          </p:cNvSpPr>
          <p:nvPr>
            <p:ph type="body" sz="quarter" idx="3"/>
          </p:nvPr>
        </p:nvSpPr>
        <p:spPr>
          <a:xfrm>
            <a:off x="6551613" y="1828800"/>
            <a:ext cx="480060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noProof="0"/>
              <a:t>Uredite stilove teksta matrice</a:t>
            </a:r>
          </a:p>
        </p:txBody>
      </p:sp>
      <p:sp>
        <p:nvSpPr>
          <p:cNvPr id="6" name="Rezervirano mjesto za sadržaj 5"/>
          <p:cNvSpPr>
            <a:spLocks noGrp="1"/>
          </p:cNvSpPr>
          <p:nvPr>
            <p:ph sz="quarter" idx="4"/>
          </p:nvPr>
        </p:nvSpPr>
        <p:spPr>
          <a:xfrm>
            <a:off x="6551613" y="2743200"/>
            <a:ext cx="480060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hr-HR" noProof="0"/>
              <a:t>Uredite stilove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endParaRPr lang="hr-HR" noProof="0" dirty="0"/>
          </a:p>
        </p:txBody>
      </p:sp>
      <p:sp>
        <p:nvSpPr>
          <p:cNvPr id="8" name="Rezervirano mjesto za podnožje 7"/>
          <p:cNvSpPr>
            <a:spLocks noGrp="1"/>
          </p:cNvSpPr>
          <p:nvPr>
            <p:ph type="ftr" sz="quarter" idx="11"/>
          </p:nvPr>
        </p:nvSpPr>
        <p:spPr/>
        <p:txBody>
          <a:bodyPr rtlCol="0"/>
          <a:lstStyle/>
          <a:p>
            <a:pPr rtl="0"/>
            <a:r>
              <a:rPr lang="hr-HR" noProof="0" dirty="0"/>
              <a:t>Dodajte podnožje</a:t>
            </a:r>
          </a:p>
        </p:txBody>
      </p:sp>
      <p:sp>
        <p:nvSpPr>
          <p:cNvPr id="7" name="Rezervirano mjesto za datum 6"/>
          <p:cNvSpPr>
            <a:spLocks noGrp="1"/>
          </p:cNvSpPr>
          <p:nvPr>
            <p:ph type="dt" sz="half" idx="10"/>
          </p:nvPr>
        </p:nvSpPr>
        <p:spPr/>
        <p:txBody>
          <a:bodyPr rtlCol="0"/>
          <a:lstStyle/>
          <a:p>
            <a:pPr rtl="0"/>
            <a:fld id="{502B7D10-2147-4463-925C-421834C14ABB}" type="datetime1">
              <a:rPr lang="hr-HR" noProof="0" smtClean="0"/>
              <a:t>31.3.2020.</a:t>
            </a:fld>
            <a:endParaRPr lang="hr-HR" noProof="0" dirty="0"/>
          </a:p>
        </p:txBody>
      </p:sp>
      <p:sp>
        <p:nvSpPr>
          <p:cNvPr id="9" name="Rezervirano mjesto za broj slajda 8"/>
          <p:cNvSpPr>
            <a:spLocks noGrp="1"/>
          </p:cNvSpPr>
          <p:nvPr>
            <p:ph type="sldNum" sz="quarter" idx="12"/>
          </p:nvPr>
        </p:nvSpPr>
        <p:spPr/>
        <p:txBody>
          <a:bodyPr rtlCol="0"/>
          <a:lstStyle/>
          <a:p>
            <a:pPr rtl="0"/>
            <a:fld id="{2A013F82-EE5E-44EE-A61D-E31C6657F26F}" type="slidenum">
              <a:rPr lang="hr-HR" noProof="0" smtClean="0"/>
              <a:t>‹#›</a:t>
            </a:fld>
            <a:endParaRPr lang="hr-HR" noProof="0" dirty="0"/>
          </a:p>
        </p:txBody>
      </p:sp>
      <p:cxnSp>
        <p:nvCxnSpPr>
          <p:cNvPr id="10" name="Ravni poveznik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a:defRPr>
                <a:solidFill>
                  <a:schemeClr val="accent1">
                    <a:lumMod val="50000"/>
                  </a:schemeClr>
                </a:solidFill>
              </a:defRPr>
            </a:lvl1pPr>
          </a:lstStyle>
          <a:p>
            <a:pPr rtl="0"/>
            <a:r>
              <a:rPr lang="hr-HR" noProof="0"/>
              <a:t>Kliknite da biste uredili stil naslova matrice</a:t>
            </a:r>
            <a:endParaRPr lang="hr-HR" noProof="0" dirty="0"/>
          </a:p>
        </p:txBody>
      </p:sp>
      <p:sp>
        <p:nvSpPr>
          <p:cNvPr id="4" name="Rezervirano mjesto za podnožje 3"/>
          <p:cNvSpPr>
            <a:spLocks noGrp="1"/>
          </p:cNvSpPr>
          <p:nvPr>
            <p:ph type="ftr" sz="quarter" idx="11"/>
          </p:nvPr>
        </p:nvSpPr>
        <p:spPr/>
        <p:txBody>
          <a:bodyPr rtlCol="0"/>
          <a:lstStyle/>
          <a:p>
            <a:pPr rtl="0"/>
            <a:r>
              <a:rPr lang="hr-HR" noProof="0" dirty="0"/>
              <a:t>Dodajte podnožje</a:t>
            </a:r>
          </a:p>
        </p:txBody>
      </p:sp>
      <p:sp>
        <p:nvSpPr>
          <p:cNvPr id="3" name="Rezervirano mjesto za datum 2"/>
          <p:cNvSpPr>
            <a:spLocks noGrp="1"/>
          </p:cNvSpPr>
          <p:nvPr>
            <p:ph type="dt" sz="half" idx="10"/>
          </p:nvPr>
        </p:nvSpPr>
        <p:spPr/>
        <p:txBody>
          <a:bodyPr rtlCol="0"/>
          <a:lstStyle/>
          <a:p>
            <a:pPr rtl="0"/>
            <a:fld id="{FE9F670C-4354-45C6-B545-C1FAB168DEE3}" type="datetime1">
              <a:rPr lang="hr-HR" noProof="0" smtClean="0"/>
              <a:t>31.3.2020.</a:t>
            </a:fld>
            <a:endParaRPr lang="hr-HR" noProof="0" dirty="0"/>
          </a:p>
        </p:txBody>
      </p:sp>
      <p:sp>
        <p:nvSpPr>
          <p:cNvPr id="5" name="Rezervirano mjesto za broj slajda 4"/>
          <p:cNvSpPr>
            <a:spLocks noGrp="1"/>
          </p:cNvSpPr>
          <p:nvPr>
            <p:ph type="sldNum" sz="quarter" idx="12"/>
          </p:nvPr>
        </p:nvSpPr>
        <p:spPr/>
        <p:txBody>
          <a:bodyPr rtlCol="0"/>
          <a:lstStyle/>
          <a:p>
            <a:pPr rtl="0"/>
            <a:fld id="{2A013F82-EE5E-44EE-A61D-E31C6657F26F}" type="slidenum">
              <a:rPr lang="hr-HR" noProof="0" smtClean="0"/>
              <a:t>‹#›</a:t>
            </a:fld>
            <a:endParaRPr lang="hr-HR" noProof="0" dirty="0"/>
          </a:p>
        </p:txBody>
      </p:sp>
      <p:cxnSp>
        <p:nvCxnSpPr>
          <p:cNvPr id="6" name="Ravni poveznik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3" name="Rezervirano mjesto za podnožje 2"/>
          <p:cNvSpPr>
            <a:spLocks noGrp="1"/>
          </p:cNvSpPr>
          <p:nvPr>
            <p:ph type="ftr" sz="quarter" idx="11"/>
          </p:nvPr>
        </p:nvSpPr>
        <p:spPr/>
        <p:txBody>
          <a:bodyPr rtlCol="0"/>
          <a:lstStyle/>
          <a:p>
            <a:pPr rtl="0"/>
            <a:r>
              <a:rPr lang="hr-HR" noProof="0" dirty="0"/>
              <a:t>Dodajte podnožje</a:t>
            </a:r>
          </a:p>
        </p:txBody>
      </p:sp>
      <p:sp>
        <p:nvSpPr>
          <p:cNvPr id="2" name="Rezervirano mjesto za datum 1"/>
          <p:cNvSpPr>
            <a:spLocks noGrp="1"/>
          </p:cNvSpPr>
          <p:nvPr>
            <p:ph type="dt" sz="half" idx="10"/>
          </p:nvPr>
        </p:nvSpPr>
        <p:spPr/>
        <p:txBody>
          <a:bodyPr rtlCol="0"/>
          <a:lstStyle/>
          <a:p>
            <a:pPr rtl="0"/>
            <a:fld id="{807EE77C-96BB-4770-BF30-9C640A765B8F}" type="datetime1">
              <a:rPr lang="hr-HR" noProof="0" smtClean="0"/>
              <a:t>31.3.2020.</a:t>
            </a:fld>
            <a:endParaRPr lang="hr-HR" noProof="0" dirty="0"/>
          </a:p>
        </p:txBody>
      </p:sp>
      <p:sp>
        <p:nvSpPr>
          <p:cNvPr id="4" name="Rezervirano mjesto za broj slajda 3"/>
          <p:cNvSpPr>
            <a:spLocks noGrp="1"/>
          </p:cNvSpPr>
          <p:nvPr>
            <p:ph type="sldNum" sz="quarter" idx="12"/>
          </p:nvPr>
        </p:nvSpPr>
        <p:spPr/>
        <p:txBody>
          <a:bodyPr rtlCol="0"/>
          <a:lstStyle/>
          <a:p>
            <a:pPr rtl="0"/>
            <a:fld id="{2A013F82-EE5E-44EE-A61D-E31C6657F26F}" type="slidenum">
              <a:rPr lang="hr-HR" noProof="0" smtClean="0"/>
              <a:t>‹#›</a:t>
            </a:fld>
            <a:endParaRPr lang="hr-HR"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1522413" y="685800"/>
            <a:ext cx="4114800" cy="1925637"/>
          </a:xfrm>
        </p:spPr>
        <p:txBody>
          <a:bodyPr rtlCol="0" anchor="b">
            <a:noAutofit/>
          </a:bodyPr>
          <a:lstStyle>
            <a:lvl1pPr algn="l">
              <a:lnSpc>
                <a:spcPct val="80000"/>
              </a:lnSpc>
              <a:defRPr sz="4000" b="0">
                <a:solidFill>
                  <a:schemeClr val="accent1">
                    <a:lumMod val="50000"/>
                  </a:schemeClr>
                </a:solidFill>
              </a:defRPr>
            </a:lvl1pPr>
          </a:lstStyle>
          <a:p>
            <a:pPr rtl="0"/>
            <a:r>
              <a:rPr lang="hr-HR" noProof="0"/>
              <a:t>Kliknite da biste uredili stil naslova matrice</a:t>
            </a:r>
            <a:endParaRPr lang="hr-HR" noProof="0" dirty="0"/>
          </a:p>
        </p:txBody>
      </p:sp>
      <p:sp>
        <p:nvSpPr>
          <p:cNvPr id="3" name="Rezervirano mjesto za sadržaj 2"/>
          <p:cNvSpPr>
            <a:spLocks noGrp="1"/>
          </p:cNvSpPr>
          <p:nvPr>
            <p:ph idx="1"/>
          </p:nvPr>
        </p:nvSpPr>
        <p:spPr>
          <a:xfrm>
            <a:off x="6094414" y="685800"/>
            <a:ext cx="5257799"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hr-HR" noProof="0"/>
              <a:t>Uredite stilove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endParaRPr lang="hr-HR" noProof="0" dirty="0"/>
          </a:p>
        </p:txBody>
      </p:sp>
      <p:sp>
        <p:nvSpPr>
          <p:cNvPr id="4" name="Rezervirano mjesto za tekst 3"/>
          <p:cNvSpPr>
            <a:spLocks noGrp="1"/>
          </p:cNvSpPr>
          <p:nvPr>
            <p:ph type="body" sz="half" idx="2"/>
          </p:nvPr>
        </p:nvSpPr>
        <p:spPr>
          <a:xfrm>
            <a:off x="1522413" y="2895599"/>
            <a:ext cx="4114800" cy="1752601"/>
          </a:xfrm>
        </p:spPr>
        <p:txBody>
          <a:bodyPr rtlCol="0">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r-HR" noProof="0"/>
              <a:t>Uredite stilove teksta matrice</a:t>
            </a:r>
          </a:p>
        </p:txBody>
      </p:sp>
      <p:sp>
        <p:nvSpPr>
          <p:cNvPr id="6" name="Rezervirano mjesto za podnožje 5"/>
          <p:cNvSpPr>
            <a:spLocks noGrp="1"/>
          </p:cNvSpPr>
          <p:nvPr>
            <p:ph type="ftr" sz="quarter" idx="11"/>
          </p:nvPr>
        </p:nvSpPr>
        <p:spPr/>
        <p:txBody>
          <a:bodyPr rtlCol="0"/>
          <a:lstStyle/>
          <a:p>
            <a:pPr rtl="0"/>
            <a:r>
              <a:rPr lang="hr-HR" noProof="0" dirty="0"/>
              <a:t>Dodajte podnožje</a:t>
            </a:r>
          </a:p>
        </p:txBody>
      </p:sp>
      <p:sp>
        <p:nvSpPr>
          <p:cNvPr id="5" name="Rezervirano mjesto za datum 4"/>
          <p:cNvSpPr>
            <a:spLocks noGrp="1"/>
          </p:cNvSpPr>
          <p:nvPr>
            <p:ph type="dt" sz="half" idx="10"/>
          </p:nvPr>
        </p:nvSpPr>
        <p:spPr/>
        <p:txBody>
          <a:bodyPr rtlCol="0"/>
          <a:lstStyle/>
          <a:p>
            <a:pPr rtl="0"/>
            <a:fld id="{B6A8BB1B-33DA-4554-B5DC-33F8FA49ED28}" type="datetime1">
              <a:rPr lang="hr-HR" noProof="0" smtClean="0"/>
              <a:t>31.3.2020.</a:t>
            </a:fld>
            <a:endParaRPr lang="hr-HR" noProof="0" dirty="0"/>
          </a:p>
        </p:txBody>
      </p:sp>
      <p:sp>
        <p:nvSpPr>
          <p:cNvPr id="7" name="Rezervirano mjesto za broj slajda 6"/>
          <p:cNvSpPr>
            <a:spLocks noGrp="1"/>
          </p:cNvSpPr>
          <p:nvPr>
            <p:ph type="sldNum" sz="quarter" idx="12"/>
          </p:nvPr>
        </p:nvSpPr>
        <p:spPr/>
        <p:txBody>
          <a:bodyPr rtlCol="0"/>
          <a:lstStyle/>
          <a:p>
            <a:pPr rtl="0"/>
            <a:fld id="{2A013F82-EE5E-44EE-A61D-E31C6657F26F}" type="slidenum">
              <a:rPr lang="hr-HR" noProof="0" smtClean="0"/>
              <a:t>‹#›</a:t>
            </a:fld>
            <a:endParaRPr lang="hr-HR" noProof="0" dirty="0"/>
          </a:p>
        </p:txBody>
      </p:sp>
      <p:cxnSp>
        <p:nvCxnSpPr>
          <p:cNvPr id="8" name="Ravni poveznik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522413" y="685800"/>
            <a:ext cx="4114800" cy="1925638"/>
          </a:xfrm>
        </p:spPr>
        <p:txBody>
          <a:bodyPr rtlCol="0" anchor="b">
            <a:normAutofit/>
          </a:bodyPr>
          <a:lstStyle>
            <a:lvl1pPr algn="l">
              <a:lnSpc>
                <a:spcPct val="80000"/>
              </a:lnSpc>
              <a:defRPr sz="4000" b="0" i="0" baseline="0">
                <a:solidFill>
                  <a:schemeClr val="accent1">
                    <a:lumMod val="50000"/>
                  </a:schemeClr>
                </a:solidFill>
              </a:defRPr>
            </a:lvl1pPr>
          </a:lstStyle>
          <a:p>
            <a:pPr rtl="0"/>
            <a:r>
              <a:rPr lang="hr-HR" noProof="0"/>
              <a:t>Kliknite da biste uredili stil naslova matrice</a:t>
            </a:r>
            <a:endParaRPr lang="hr-HR" noProof="0" dirty="0"/>
          </a:p>
        </p:txBody>
      </p:sp>
      <p:sp>
        <p:nvSpPr>
          <p:cNvPr id="3" name="Rezervirano mjesto za sliku 2" descr="Prazno rezervirano mjesto za dodavanje slike. Kliknite rezervirano mjesto i odaberite sliku koju želite dodati"/>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hr-HR" noProof="0"/>
              <a:t>Kliknite ikonu da biste dodali  sliku</a:t>
            </a:r>
            <a:endParaRPr lang="hr-HR" noProof="0" dirty="0"/>
          </a:p>
        </p:txBody>
      </p:sp>
      <p:sp>
        <p:nvSpPr>
          <p:cNvPr id="4" name="Rezervirano mjesto za tekst 3"/>
          <p:cNvSpPr>
            <a:spLocks noGrp="1"/>
          </p:cNvSpPr>
          <p:nvPr>
            <p:ph type="body" sz="half" idx="2"/>
          </p:nvPr>
        </p:nvSpPr>
        <p:spPr>
          <a:xfrm>
            <a:off x="1522413" y="2895599"/>
            <a:ext cx="4114800" cy="1752601"/>
          </a:xfrm>
        </p:spPr>
        <p:txBody>
          <a:bodyPr rtlCol="0">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r-HR" noProof="0"/>
              <a:t>Uredite stilove teksta matrice</a:t>
            </a:r>
          </a:p>
        </p:txBody>
      </p:sp>
      <p:cxnSp>
        <p:nvCxnSpPr>
          <p:cNvPr id="10" name="Ravni poveznik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naslov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pPr rtl="0"/>
            <a:r>
              <a:rPr lang="hr-HR" noProof="0" dirty="0"/>
              <a:t>Kliknite da biste uredili stil naslova matrice</a:t>
            </a:r>
          </a:p>
        </p:txBody>
      </p:sp>
      <p:sp>
        <p:nvSpPr>
          <p:cNvPr id="3" name="Rezervirano mjesto za tekst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rtl="0"/>
            <a:r>
              <a:rPr lang="hr-HR" noProof="0" dirty="0"/>
              <a:t>Uređivanje stilova teksta matrice</a:t>
            </a:r>
          </a:p>
          <a:p>
            <a:pPr lvl="1" rtl="0"/>
            <a:r>
              <a:rPr lang="hr-HR" noProof="0" dirty="0"/>
              <a:t>Druga razina</a:t>
            </a:r>
          </a:p>
          <a:p>
            <a:pPr lvl="2" rtl="0"/>
            <a:r>
              <a:rPr lang="hr-HR" noProof="0" dirty="0"/>
              <a:t>Treća razina</a:t>
            </a:r>
          </a:p>
          <a:p>
            <a:pPr lvl="3" rtl="0"/>
            <a:r>
              <a:rPr lang="hr-HR" noProof="0" dirty="0"/>
              <a:t>Četvrta razina</a:t>
            </a:r>
          </a:p>
          <a:p>
            <a:pPr lvl="4" rtl="0"/>
            <a:r>
              <a:rPr lang="hr-HR" noProof="0" dirty="0"/>
              <a:t>Peta razina</a:t>
            </a:r>
          </a:p>
        </p:txBody>
      </p:sp>
      <p:sp>
        <p:nvSpPr>
          <p:cNvPr id="5" name="Rezervirano mjesto za podnožje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pPr rtl="0"/>
            <a:r>
              <a:rPr lang="hr-HR" noProof="0" dirty="0"/>
              <a:t>Dodajte podnožje</a:t>
            </a:r>
          </a:p>
        </p:txBody>
      </p:sp>
      <p:sp>
        <p:nvSpPr>
          <p:cNvPr id="4" name="Rezervirano mjesto za datum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pPr rtl="0"/>
            <a:fld id="{26A69F54-3435-4F5E-9AF7-1850FBA144BD}" type="datetime1">
              <a:rPr lang="hr-HR" noProof="0" smtClean="0"/>
              <a:t>31.3.2020.</a:t>
            </a:fld>
            <a:endParaRPr lang="hr-HR" noProof="0" dirty="0"/>
          </a:p>
        </p:txBody>
      </p:sp>
      <p:sp>
        <p:nvSpPr>
          <p:cNvPr id="6" name="Rezervirano mjesto za broj slajda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pPr rtl="0"/>
            <a:fld id="{2A013F82-EE5E-44EE-A61D-E31C6657F26F}" type="slidenum">
              <a:rPr lang="hr-HR" noProof="0" smtClean="0"/>
              <a:pPr/>
              <a:t>‹#›</a:t>
            </a:fld>
            <a:endParaRPr lang="hr-HR" noProof="0" dirty="0"/>
          </a:p>
        </p:txBody>
      </p:sp>
      <p:pic>
        <p:nvPicPr>
          <p:cNvPr id="9" name="Slika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Pravokutnik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dirty="0"/>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rtlCol="0"/>
          <a:lstStyle/>
          <a:p>
            <a:pPr rtl="0"/>
            <a:r>
              <a:rPr lang="hr-HR" b="1" dirty="0"/>
              <a:t>Svjetski </a:t>
            </a:r>
            <a:r>
              <a:rPr lang="hr-HR" b="1"/>
              <a:t>i Europski </a:t>
            </a:r>
            <a:r>
              <a:rPr lang="hr-HR" b="1" dirty="0"/>
              <a:t>tjedan novca</a:t>
            </a:r>
          </a:p>
        </p:txBody>
      </p:sp>
      <p:sp>
        <p:nvSpPr>
          <p:cNvPr id="3" name="Podnaslov 2"/>
          <p:cNvSpPr>
            <a:spLocks noGrp="1"/>
          </p:cNvSpPr>
          <p:nvPr>
            <p:ph type="subTitle" idx="1"/>
          </p:nvPr>
        </p:nvSpPr>
        <p:spPr/>
        <p:txBody>
          <a:bodyPr rtlCol="0"/>
          <a:lstStyle/>
          <a:p>
            <a:pPr rtl="0"/>
            <a:r>
              <a:rPr lang="hr-HR" dirty="0"/>
              <a:t>Izradio: knjižničar Goran Šobota</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xmlns="" id="{6F010752-8ED5-41C8-BD79-0BF682B5572A}"/>
              </a:ext>
            </a:extLst>
          </p:cNvPr>
          <p:cNvSpPr>
            <a:spLocks noGrp="1"/>
          </p:cNvSpPr>
          <p:nvPr>
            <p:ph idx="1"/>
          </p:nvPr>
        </p:nvSpPr>
        <p:spPr>
          <a:xfrm>
            <a:off x="1522413" y="692696"/>
            <a:ext cx="10404647" cy="5476329"/>
          </a:xfrm>
        </p:spPr>
        <p:txBody>
          <a:bodyPr>
            <a:normAutofit fontScale="85000" lnSpcReduction="20000"/>
          </a:bodyPr>
          <a:lstStyle/>
          <a:p>
            <a:pPr marL="0" indent="0">
              <a:buNone/>
            </a:pPr>
            <a:r>
              <a:rPr lang="hr-HR" sz="3500" dirty="0"/>
              <a:t>Dragi učenici,</a:t>
            </a:r>
          </a:p>
          <a:p>
            <a:pPr marL="0" indent="0">
              <a:buNone/>
            </a:pPr>
            <a:endParaRPr lang="hr-HR" sz="3500" dirty="0"/>
          </a:p>
          <a:p>
            <a:pPr marL="0" indent="0">
              <a:buNone/>
            </a:pPr>
            <a:r>
              <a:rPr lang="hr-HR" sz="3500" dirty="0"/>
              <a:t>nadam se da vam se svidjela ova priča. Budite vrijedni i mudro s novcem za koji vaši roditelji naporno rade.</a:t>
            </a:r>
          </a:p>
          <a:p>
            <a:pPr marL="0" indent="0">
              <a:buNone/>
            </a:pPr>
            <a:r>
              <a:rPr lang="hr-HR" sz="3500" dirty="0"/>
              <a:t>Za domaću zadaću nacrtajte svoj vlastiti novac. Smislite naziv novca, crtež i boju. Iskoristite maštu! </a:t>
            </a:r>
          </a:p>
          <a:p>
            <a:pPr marL="0" indent="0">
              <a:buNone/>
            </a:pPr>
            <a:endParaRPr lang="hr-HR" sz="3500" dirty="0"/>
          </a:p>
          <a:p>
            <a:pPr marL="0" indent="0">
              <a:buNone/>
            </a:pPr>
            <a:r>
              <a:rPr lang="hr-HR" sz="3500" dirty="0"/>
              <a:t>Želim vam puno zabave u stvaranju novca.</a:t>
            </a:r>
          </a:p>
          <a:p>
            <a:pPr marL="0" indent="0">
              <a:buNone/>
            </a:pPr>
            <a:endParaRPr lang="hr-HR" sz="3500" dirty="0"/>
          </a:p>
          <a:p>
            <a:pPr marL="0" indent="0">
              <a:buNone/>
            </a:pPr>
            <a:r>
              <a:rPr lang="hr-HR" sz="3500" dirty="0"/>
              <a:t>Lijep pozdrav, </a:t>
            </a:r>
          </a:p>
          <a:p>
            <a:pPr marL="0" indent="0">
              <a:buNone/>
            </a:pPr>
            <a:r>
              <a:rPr lang="hr-HR" sz="3500" dirty="0"/>
              <a:t>knjižničar Goran</a:t>
            </a:r>
          </a:p>
          <a:p>
            <a:endParaRPr lang="hr-HR" dirty="0"/>
          </a:p>
        </p:txBody>
      </p:sp>
    </p:spTree>
    <p:extLst>
      <p:ext uri="{BB962C8B-B14F-4D97-AF65-F5344CB8AC3E}">
        <p14:creationId xmlns:p14="http://schemas.microsoft.com/office/powerpoint/2010/main" val="279483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3F9A4CC2-66CE-4ADB-BA07-D07BC0F4FCD8}"/>
              </a:ext>
            </a:extLst>
          </p:cNvPr>
          <p:cNvSpPr>
            <a:spLocks noGrp="1"/>
          </p:cNvSpPr>
          <p:nvPr>
            <p:ph type="title"/>
          </p:nvPr>
        </p:nvSpPr>
        <p:spPr/>
        <p:txBody>
          <a:bodyPr/>
          <a:lstStyle/>
          <a:p>
            <a:r>
              <a:rPr lang="hr-HR" dirty="0"/>
              <a:t>Svjetski i Europski tjedan novca</a:t>
            </a:r>
          </a:p>
        </p:txBody>
      </p:sp>
      <p:sp>
        <p:nvSpPr>
          <p:cNvPr id="3" name="Rezervirano mjesto sadržaja 2">
            <a:extLst>
              <a:ext uri="{FF2B5EF4-FFF2-40B4-BE49-F238E27FC236}">
                <a16:creationId xmlns:a16="http://schemas.microsoft.com/office/drawing/2014/main" xmlns="" id="{6B9696A8-0005-41C0-80E3-146AE8CF8EDD}"/>
              </a:ext>
            </a:extLst>
          </p:cNvPr>
          <p:cNvSpPr>
            <a:spLocks noGrp="1"/>
          </p:cNvSpPr>
          <p:nvPr>
            <p:ph idx="1"/>
          </p:nvPr>
        </p:nvSpPr>
        <p:spPr/>
        <p:txBody>
          <a:bodyPr/>
          <a:lstStyle/>
          <a:p>
            <a:r>
              <a:rPr lang="hr-HR" dirty="0"/>
              <a:t>Dragi učenici, u Hrvatskoj kao i svijetu se ove godine od 23. do 29. 3. 2020. godine obilježava Svjetski i Europski tjedan novca. </a:t>
            </a:r>
          </a:p>
          <a:p>
            <a:r>
              <a:rPr lang="hr-HR" dirty="0"/>
              <a:t>Svjetski tjedan novca globalno je događanje namijenjeno podizanju razine svijesti o važnosti financijske pismenosti djece i mladih.</a:t>
            </a:r>
          </a:p>
          <a:p>
            <a:endParaRPr lang="hr-HR" dirty="0"/>
          </a:p>
          <a:p>
            <a:r>
              <a:rPr lang="hr-HR" dirty="0"/>
              <a:t>Više o Svjetskom tjednu novca: https://www.globalmoneyweek.org/</a:t>
            </a:r>
          </a:p>
          <a:p>
            <a:r>
              <a:rPr lang="hr-HR" dirty="0"/>
              <a:t>Više o Europskom tjednu novca: https://www.ebf.eu/europeanmoneyweek/</a:t>
            </a:r>
          </a:p>
          <a:p>
            <a:pPr marL="0" indent="0">
              <a:buNone/>
            </a:pPr>
            <a:endParaRPr lang="hr-HR" dirty="0"/>
          </a:p>
        </p:txBody>
      </p:sp>
    </p:spTree>
    <p:extLst>
      <p:ext uri="{BB962C8B-B14F-4D97-AF65-F5344CB8AC3E}">
        <p14:creationId xmlns:p14="http://schemas.microsoft.com/office/powerpoint/2010/main" val="384113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3F9A4CC2-66CE-4ADB-BA07-D07BC0F4FCD8}"/>
              </a:ext>
            </a:extLst>
          </p:cNvPr>
          <p:cNvSpPr>
            <a:spLocks noGrp="1"/>
          </p:cNvSpPr>
          <p:nvPr>
            <p:ph type="title"/>
          </p:nvPr>
        </p:nvSpPr>
        <p:spPr/>
        <p:txBody>
          <a:bodyPr>
            <a:normAutofit/>
          </a:bodyPr>
          <a:lstStyle/>
          <a:p>
            <a:r>
              <a:rPr lang="hr-HR" sz="5400" u="sng" dirty="0"/>
              <a:t>Svjetski i Europski tjedan novca</a:t>
            </a:r>
          </a:p>
        </p:txBody>
      </p:sp>
      <p:sp>
        <p:nvSpPr>
          <p:cNvPr id="3" name="Rezervirano mjesto sadržaja 2">
            <a:extLst>
              <a:ext uri="{FF2B5EF4-FFF2-40B4-BE49-F238E27FC236}">
                <a16:creationId xmlns:a16="http://schemas.microsoft.com/office/drawing/2014/main" xmlns="" id="{6B9696A8-0005-41C0-80E3-146AE8CF8EDD}"/>
              </a:ext>
            </a:extLst>
          </p:cNvPr>
          <p:cNvSpPr>
            <a:spLocks noGrp="1"/>
          </p:cNvSpPr>
          <p:nvPr>
            <p:ph idx="1"/>
          </p:nvPr>
        </p:nvSpPr>
        <p:spPr/>
        <p:txBody>
          <a:bodyPr>
            <a:normAutofit fontScale="92500" lnSpcReduction="10000"/>
          </a:bodyPr>
          <a:lstStyle/>
          <a:p>
            <a:pPr marL="0" indent="0">
              <a:buNone/>
            </a:pPr>
            <a:r>
              <a:rPr lang="hr-HR" sz="3600" dirty="0"/>
              <a:t>Za vas sam pripremio jednu lijepu priču o novcu, a uz tekst možete čuti i zvučni zapis čitanja mog sina, učenika trećeg razreda osnovne škole.</a:t>
            </a:r>
          </a:p>
          <a:p>
            <a:pPr marL="0" indent="0">
              <a:buNone/>
            </a:pPr>
            <a:r>
              <a:rPr lang="hr-HR" sz="3600" dirty="0"/>
              <a:t>Uživajte u priči!     </a:t>
            </a:r>
          </a:p>
          <a:p>
            <a:pPr marL="0" indent="0">
              <a:buNone/>
            </a:pPr>
            <a:endParaRPr lang="hr-HR" sz="3600" dirty="0"/>
          </a:p>
          <a:p>
            <a:pPr marL="0" indent="0">
              <a:buNone/>
            </a:pPr>
            <a:r>
              <a:rPr lang="hr-HR" sz="3600" dirty="0"/>
              <a:t>Kako biste čuli zvuk kliknite na znak            u  gornjem desnom kutu, ili pokrenite prezentaciju klikom na ikonu dijaprojekcija </a:t>
            </a:r>
          </a:p>
        </p:txBody>
      </p:sp>
      <p:pic>
        <p:nvPicPr>
          <p:cNvPr id="5" name="Slika 4">
            <a:extLst>
              <a:ext uri="{FF2B5EF4-FFF2-40B4-BE49-F238E27FC236}">
                <a16:creationId xmlns:a16="http://schemas.microsoft.com/office/drawing/2014/main" xmlns="" id="{706E2F7A-962A-4C49-ADD3-5368C5126D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2644" y="4221088"/>
            <a:ext cx="926232" cy="804964"/>
          </a:xfrm>
          <a:prstGeom prst="rect">
            <a:avLst/>
          </a:prstGeom>
        </p:spPr>
      </p:pic>
      <p:pic>
        <p:nvPicPr>
          <p:cNvPr id="6" name="Slika 5">
            <a:extLst>
              <a:ext uri="{FF2B5EF4-FFF2-40B4-BE49-F238E27FC236}">
                <a16:creationId xmlns:a16="http://schemas.microsoft.com/office/drawing/2014/main" xmlns="" id="{5B3AA387-B734-4416-ABED-840629734932}"/>
              </a:ext>
            </a:extLst>
          </p:cNvPr>
          <p:cNvPicPr>
            <a:picLocks noChangeAspect="1"/>
          </p:cNvPicPr>
          <p:nvPr/>
        </p:nvPicPr>
        <p:blipFill>
          <a:blip r:embed="rId3"/>
          <a:stretch>
            <a:fillRect/>
          </a:stretch>
        </p:blipFill>
        <p:spPr>
          <a:xfrm>
            <a:off x="5374332" y="5517232"/>
            <a:ext cx="1804020" cy="823913"/>
          </a:xfrm>
          <a:prstGeom prst="rect">
            <a:avLst/>
          </a:prstGeom>
        </p:spPr>
      </p:pic>
    </p:spTree>
    <p:extLst>
      <p:ext uri="{BB962C8B-B14F-4D97-AF65-F5344CB8AC3E}">
        <p14:creationId xmlns:p14="http://schemas.microsoft.com/office/powerpoint/2010/main" val="12091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BF422FD2-4CB7-464A-B08A-3E23E9B6A158}"/>
              </a:ext>
            </a:extLst>
          </p:cNvPr>
          <p:cNvSpPr>
            <a:spLocks noGrp="1"/>
          </p:cNvSpPr>
          <p:nvPr>
            <p:ph type="title"/>
          </p:nvPr>
        </p:nvSpPr>
        <p:spPr>
          <a:xfrm>
            <a:off x="1522413" y="0"/>
            <a:ext cx="9829799" cy="6404992"/>
          </a:xfrm>
        </p:spPr>
        <p:txBody>
          <a:bodyPr>
            <a:normAutofit/>
          </a:bodyPr>
          <a:lstStyle/>
          <a:p>
            <a:r>
              <a:rPr lang="hr-HR" sz="8000" b="1" dirty="0"/>
              <a:t>			</a:t>
            </a:r>
            <a:r>
              <a:rPr lang="hr-HR" sz="8000" b="1" u="sng" dirty="0"/>
              <a:t>Zlatnik                  </a:t>
            </a:r>
            <a:r>
              <a:rPr lang="hr-HR" sz="8000" b="1" dirty="0"/>
              <a:t/>
            </a:r>
            <a:br>
              <a:rPr lang="hr-HR" sz="8000" b="1" dirty="0"/>
            </a:br>
            <a:r>
              <a:rPr lang="hr-HR" b="1" dirty="0"/>
              <a:t/>
            </a:r>
            <a:br>
              <a:rPr lang="hr-HR" b="1" dirty="0"/>
            </a:br>
            <a:r>
              <a:rPr lang="hr-HR" dirty="0"/>
              <a:t>Živio jedan mladić koji se odlučio oženiti pa zatraži blagoslov svojih roditelja.</a:t>
            </a:r>
            <a:br>
              <a:rPr lang="hr-HR" dirty="0"/>
            </a:br>
            <a:r>
              <a:rPr lang="hr-HR" dirty="0"/>
              <a:t>- U redu, sine, - reče mu otac- ja ću te blagosloviti i možeš se oženiti, ali samo ako mi doneseš zlatnik što si zaradio svojim radom.</a:t>
            </a:r>
            <a:br>
              <a:rPr lang="hr-HR" dirty="0"/>
            </a:br>
            <a:r>
              <a:rPr lang="hr-HR" dirty="0"/>
              <a:t/>
            </a:r>
            <a:br>
              <a:rPr lang="hr-HR" dirty="0"/>
            </a:br>
            <a:r>
              <a:rPr lang="hr-HR" dirty="0"/>
              <a:t>Mladić se nasmiješi, misleći kako je to laka zadaća, sjetivši se kako već ima jedan skriveni zlatnik što ga je dugo čuvao.</a:t>
            </a:r>
            <a:endParaRPr lang="hr-HR" sz="8000" b="1" dirty="0"/>
          </a:p>
        </p:txBody>
      </p:sp>
      <p:pic>
        <p:nvPicPr>
          <p:cNvPr id="4" name="PRIČA-1">
            <a:hlinkClick r:id="" action="ppaction://media"/>
            <a:extLst>
              <a:ext uri="{FF2B5EF4-FFF2-40B4-BE49-F238E27FC236}">
                <a16:creationId xmlns:a16="http://schemas.microsoft.com/office/drawing/2014/main" xmlns="" id="{6A874E54-C2DB-4498-99D7-079FB6937F0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60124" y="0"/>
            <a:ext cx="1584176" cy="1103784"/>
          </a:xfrm>
          <a:prstGeom prst="rect">
            <a:avLst/>
          </a:prstGeom>
        </p:spPr>
      </p:pic>
    </p:spTree>
    <p:extLst>
      <p:ext uri="{BB962C8B-B14F-4D97-AF65-F5344CB8AC3E}">
        <p14:creationId xmlns:p14="http://schemas.microsoft.com/office/powerpoint/2010/main" val="320544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4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7FE8A385-5673-4716-815F-037B5036E5B3}"/>
              </a:ext>
            </a:extLst>
          </p:cNvPr>
          <p:cNvSpPr>
            <a:spLocks noGrp="1"/>
          </p:cNvSpPr>
          <p:nvPr>
            <p:ph type="title"/>
          </p:nvPr>
        </p:nvSpPr>
        <p:spPr>
          <a:xfrm>
            <a:off x="1522413" y="1484784"/>
            <a:ext cx="9829799" cy="4896544"/>
          </a:xfrm>
        </p:spPr>
        <p:txBody>
          <a:bodyPr/>
          <a:lstStyle/>
          <a:p>
            <a:r>
              <a:rPr lang="hr-HR" dirty="0"/>
              <a:t>Sutradan je taj zlatnik odnio pokazati ocu, a otac ga uzme, pogleda i baci u rijeku.</a:t>
            </a:r>
            <a:br>
              <a:rPr lang="hr-HR" dirty="0"/>
            </a:br>
            <a:r>
              <a:rPr lang="hr-HR" dirty="0"/>
              <a:t/>
            </a:r>
            <a:br>
              <a:rPr lang="hr-HR" dirty="0"/>
            </a:br>
            <a:r>
              <a:rPr lang="hr-HR" dirty="0"/>
              <a:t>- Pa, oče, zar me nećeš blagosloviti i dopustiti mi da se oženim?- pita ga mladić.</a:t>
            </a:r>
            <a:br>
              <a:rPr lang="hr-HR" dirty="0"/>
            </a:br>
            <a:r>
              <a:rPr lang="hr-HR" dirty="0"/>
              <a:t>- Ne, sine. Rekao sam ti da mi doneseš zlatnik što si ga ti sam zaradio.</a:t>
            </a:r>
            <a:br>
              <a:rPr lang="hr-HR" dirty="0"/>
            </a:br>
            <a:r>
              <a:rPr lang="hr-HR" dirty="0"/>
              <a:t>Mladić slegnu ramenima pa se upita: „Otkud otac zna da ga nisam zaradio?”</a:t>
            </a:r>
          </a:p>
        </p:txBody>
      </p:sp>
      <p:pic>
        <p:nvPicPr>
          <p:cNvPr id="4" name="Dom 13">
            <a:hlinkClick r:id="" action="ppaction://media"/>
            <a:extLst>
              <a:ext uri="{FF2B5EF4-FFF2-40B4-BE49-F238E27FC236}">
                <a16:creationId xmlns:a16="http://schemas.microsoft.com/office/drawing/2014/main" xmlns="" id="{A1751FCA-48D2-41B2-AAA1-597D52B0875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86899" y="116632"/>
            <a:ext cx="1673769" cy="1008112"/>
          </a:xfrm>
          <a:prstGeom prst="rect">
            <a:avLst/>
          </a:prstGeom>
        </p:spPr>
      </p:pic>
    </p:spTree>
    <p:extLst>
      <p:ext uri="{BB962C8B-B14F-4D97-AF65-F5344CB8AC3E}">
        <p14:creationId xmlns:p14="http://schemas.microsoft.com/office/powerpoint/2010/main" val="114899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8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EA4D2AE3-530D-46BB-B1FD-721A97314734}"/>
              </a:ext>
            </a:extLst>
          </p:cNvPr>
          <p:cNvSpPr>
            <a:spLocks noGrp="1"/>
          </p:cNvSpPr>
          <p:nvPr>
            <p:ph type="title"/>
          </p:nvPr>
        </p:nvSpPr>
        <p:spPr>
          <a:xfrm>
            <a:off x="1341884" y="476672"/>
            <a:ext cx="10297144" cy="6192688"/>
          </a:xfrm>
        </p:spPr>
        <p:txBody>
          <a:bodyPr>
            <a:normAutofit/>
          </a:bodyPr>
          <a:lstStyle/>
          <a:p>
            <a:r>
              <a:rPr lang="hr-HR" dirty="0"/>
              <a:t>Sutradan isprosi jedan zlatnik od svoje majke te ga donese ocu.</a:t>
            </a:r>
            <a:br>
              <a:rPr lang="hr-HR" dirty="0"/>
            </a:br>
            <a:r>
              <a:rPr lang="hr-HR" dirty="0"/>
              <a:t/>
            </a:r>
            <a:br>
              <a:rPr lang="hr-HR" dirty="0"/>
            </a:br>
            <a:r>
              <a:rPr lang="hr-HR" dirty="0"/>
              <a:t>Ovaj ga uzme, pogleda i baci u rijeku. </a:t>
            </a:r>
            <a:br>
              <a:rPr lang="hr-HR" dirty="0"/>
            </a:br>
            <a:r>
              <a:rPr lang="hr-HR" dirty="0"/>
              <a:t/>
            </a:r>
            <a:br>
              <a:rPr lang="hr-HR" dirty="0"/>
            </a:br>
            <a:r>
              <a:rPr lang="hr-HR" dirty="0"/>
              <a:t>Mladić ostane još više iznenađen pa ga upita:</a:t>
            </a:r>
            <a:br>
              <a:rPr lang="hr-HR" dirty="0"/>
            </a:br>
            <a:r>
              <a:rPr lang="hr-HR" dirty="0"/>
              <a:t>Zašto si to učinio, oče? Donio sam ti zlatnike, a ti si ih bacio.  Zar mi nećeš dati blagoslov da se oženim?</a:t>
            </a:r>
            <a:br>
              <a:rPr lang="hr-HR" dirty="0"/>
            </a:br>
            <a:r>
              <a:rPr lang="hr-HR" dirty="0"/>
              <a:t/>
            </a:r>
            <a:br>
              <a:rPr lang="hr-HR" dirty="0"/>
            </a:br>
            <a:r>
              <a:rPr lang="hr-HR" dirty="0"/>
              <a:t>Otac je samo gledao u sina i milio: „Nisi ga ti zaradio”- i dalje mu uskraćujući da se oženi.</a:t>
            </a:r>
          </a:p>
        </p:txBody>
      </p:sp>
      <p:pic>
        <p:nvPicPr>
          <p:cNvPr id="4" name="Dom 14">
            <a:hlinkClick r:id="" action="ppaction://media"/>
            <a:extLst>
              <a:ext uri="{FF2B5EF4-FFF2-40B4-BE49-F238E27FC236}">
                <a16:creationId xmlns:a16="http://schemas.microsoft.com/office/drawing/2014/main" xmlns="" id="{022C91A6-F5B4-4F59-A0B7-C5145F4B7F3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43148" y="188640"/>
            <a:ext cx="1368152" cy="1049526"/>
          </a:xfrm>
          <a:prstGeom prst="rect">
            <a:avLst/>
          </a:prstGeom>
        </p:spPr>
      </p:pic>
    </p:spTree>
    <p:extLst>
      <p:ext uri="{BB962C8B-B14F-4D97-AF65-F5344CB8AC3E}">
        <p14:creationId xmlns:p14="http://schemas.microsoft.com/office/powerpoint/2010/main" val="52656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4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EA4D2AE3-530D-46BB-B1FD-721A97314734}"/>
              </a:ext>
            </a:extLst>
          </p:cNvPr>
          <p:cNvSpPr>
            <a:spLocks noGrp="1"/>
          </p:cNvSpPr>
          <p:nvPr>
            <p:ph type="title"/>
          </p:nvPr>
        </p:nvSpPr>
        <p:spPr>
          <a:xfrm>
            <a:off x="1522413" y="1412776"/>
            <a:ext cx="9829799" cy="5256584"/>
          </a:xfrm>
        </p:spPr>
        <p:txBody>
          <a:bodyPr/>
          <a:lstStyle/>
          <a:p>
            <a:r>
              <a:rPr lang="hr-HR" dirty="0"/>
              <a:t>Proteklo je mnogo dana  i mladić napokon odluči pronaći posao kako bi zaradio zlatnik svojim rukama. </a:t>
            </a:r>
            <a:br>
              <a:rPr lang="hr-HR" dirty="0"/>
            </a:br>
            <a:r>
              <a:rPr lang="hr-HR" dirty="0"/>
              <a:t/>
            </a:r>
            <a:br>
              <a:rPr lang="hr-HR" dirty="0"/>
            </a:br>
            <a:r>
              <a:rPr lang="hr-HR" dirty="0"/>
              <a:t>Sada je i sam uvidio koliko će to biti teško, i kako se zlatnik ne može zaraditi tek tako.</a:t>
            </a:r>
            <a:br>
              <a:rPr lang="hr-HR" dirty="0"/>
            </a:br>
            <a:r>
              <a:rPr lang="hr-HR" dirty="0"/>
              <a:t/>
            </a:r>
            <a:br>
              <a:rPr lang="hr-HR" dirty="0"/>
            </a:br>
            <a:r>
              <a:rPr lang="hr-HR" dirty="0"/>
              <a:t>Radio tako mladić od jutra do mraka, često gladan, a još više umoran, i konačno mu uspije zaraditi vlastiti zlatnik.</a:t>
            </a:r>
          </a:p>
        </p:txBody>
      </p:sp>
      <p:pic>
        <p:nvPicPr>
          <p:cNvPr id="3" name="Dom 15">
            <a:hlinkClick r:id="" action="ppaction://media"/>
            <a:extLst>
              <a:ext uri="{FF2B5EF4-FFF2-40B4-BE49-F238E27FC236}">
                <a16:creationId xmlns:a16="http://schemas.microsoft.com/office/drawing/2014/main" xmlns="" id="{EC398D5B-5E13-496F-AA2D-AAA4FE0D063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14892" y="215770"/>
            <a:ext cx="1584175" cy="1008111"/>
          </a:xfrm>
          <a:prstGeom prst="rect">
            <a:avLst/>
          </a:prstGeom>
        </p:spPr>
      </p:pic>
    </p:spTree>
    <p:extLst>
      <p:ext uri="{BB962C8B-B14F-4D97-AF65-F5344CB8AC3E}">
        <p14:creationId xmlns:p14="http://schemas.microsoft.com/office/powerpoint/2010/main" val="229013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2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EA4D2AE3-530D-46BB-B1FD-721A97314734}"/>
              </a:ext>
            </a:extLst>
          </p:cNvPr>
          <p:cNvSpPr>
            <a:spLocks noGrp="1"/>
          </p:cNvSpPr>
          <p:nvPr>
            <p:ph type="title"/>
          </p:nvPr>
        </p:nvSpPr>
        <p:spPr>
          <a:xfrm>
            <a:off x="1522413" y="692696"/>
            <a:ext cx="9829799" cy="5976664"/>
          </a:xfrm>
        </p:spPr>
        <p:txBody>
          <a:bodyPr>
            <a:normAutofit fontScale="90000"/>
          </a:bodyPr>
          <a:lstStyle/>
          <a:p>
            <a:r>
              <a:rPr lang="hr-HR" sz="4000" dirty="0"/>
              <a:t>Sa zlatnikom u ruci dođe pred oca i, sav sretan, reče:</a:t>
            </a:r>
            <a:br>
              <a:rPr lang="hr-HR" sz="4000" dirty="0"/>
            </a:br>
            <a:r>
              <a:rPr lang="hr-HR" sz="4000" dirty="0"/>
              <a:t>- Evo ga, oče. Ja sam ga zaradio.</a:t>
            </a:r>
            <a:br>
              <a:rPr lang="hr-HR" sz="4000" dirty="0"/>
            </a:br>
            <a:r>
              <a:rPr lang="hr-HR" sz="4000" dirty="0"/>
              <a:t/>
            </a:r>
            <a:br>
              <a:rPr lang="hr-HR" sz="4000" dirty="0"/>
            </a:br>
            <a:r>
              <a:rPr lang="hr-HR" sz="4000" dirty="0"/>
              <a:t>Otac uzme zlatnik, pogleda ga i zamahne rukom kao da će ga također baciti u rijeku. </a:t>
            </a:r>
            <a:br>
              <a:rPr lang="hr-HR" sz="4000" dirty="0"/>
            </a:br>
            <a:r>
              <a:rPr lang="hr-HR" sz="4000" dirty="0"/>
              <a:t>Sin prepozna očevu namjeru pa u očaju zaviče:</a:t>
            </a:r>
            <a:br>
              <a:rPr lang="hr-HR" sz="4000" dirty="0"/>
            </a:br>
            <a:r>
              <a:rPr lang="hr-HR" sz="4000" dirty="0"/>
              <a:t>-Ne, oče. Nemoj to činiti. </a:t>
            </a:r>
            <a:br>
              <a:rPr lang="hr-HR" sz="4000" dirty="0"/>
            </a:br>
            <a:r>
              <a:rPr lang="hr-HR" sz="4000" dirty="0"/>
              <a:t/>
            </a:r>
            <a:br>
              <a:rPr lang="hr-HR" sz="4000" dirty="0"/>
            </a:br>
            <a:r>
              <a:rPr lang="hr-HR" sz="4000" dirty="0"/>
              <a:t>Radio sam puno dana, zaboljela me leđa, i još sam umoran od rada, a ti ga želiš olako baciti u vodu!</a:t>
            </a:r>
            <a:endParaRPr lang="hr-HR" dirty="0"/>
          </a:p>
        </p:txBody>
      </p:sp>
      <p:pic>
        <p:nvPicPr>
          <p:cNvPr id="3" name="Dom 16">
            <a:hlinkClick r:id="" action="ppaction://media"/>
            <a:extLst>
              <a:ext uri="{FF2B5EF4-FFF2-40B4-BE49-F238E27FC236}">
                <a16:creationId xmlns:a16="http://schemas.microsoft.com/office/drawing/2014/main" xmlns="" id="{0D962358-3373-4880-884D-AAA03BF6F5C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32212" y="222521"/>
            <a:ext cx="1440000" cy="974231"/>
          </a:xfrm>
          <a:prstGeom prst="rect">
            <a:avLst/>
          </a:prstGeom>
        </p:spPr>
      </p:pic>
    </p:spTree>
    <p:extLst>
      <p:ext uri="{BB962C8B-B14F-4D97-AF65-F5344CB8AC3E}">
        <p14:creationId xmlns:p14="http://schemas.microsoft.com/office/powerpoint/2010/main" val="231476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2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EA4D2AE3-530D-46BB-B1FD-721A97314734}"/>
              </a:ext>
            </a:extLst>
          </p:cNvPr>
          <p:cNvSpPr>
            <a:spLocks noGrp="1"/>
          </p:cNvSpPr>
          <p:nvPr>
            <p:ph type="title"/>
          </p:nvPr>
        </p:nvSpPr>
        <p:spPr>
          <a:xfrm>
            <a:off x="1522413" y="381000"/>
            <a:ext cx="9829799" cy="6288360"/>
          </a:xfrm>
        </p:spPr>
        <p:txBody>
          <a:bodyPr>
            <a:normAutofit/>
          </a:bodyPr>
          <a:lstStyle/>
          <a:p>
            <a:r>
              <a:rPr lang="hr-HR" dirty="0"/>
              <a:t>Otac mu odgovori:</a:t>
            </a:r>
            <a:br>
              <a:rPr lang="hr-HR" dirty="0"/>
            </a:br>
            <a:r>
              <a:rPr lang="hr-HR" dirty="0"/>
              <a:t>- Bravo sine, sada te blagoslivljam i možeš se oženiti. Na najbolji način upoznao si vrijednost novca što si ga doista sam zaradio pa ćeš ga tako znati pametno i trošiti!- zadovoljno mu objasni otac.</a:t>
            </a:r>
            <a:br>
              <a:rPr lang="hr-HR" dirty="0"/>
            </a:br>
            <a:r>
              <a:rPr lang="hr-HR" dirty="0"/>
              <a:t/>
            </a:r>
            <a:br>
              <a:rPr lang="hr-HR" dirty="0"/>
            </a:br>
            <a:r>
              <a:rPr lang="hr-HR" dirty="0"/>
              <a:t>Tako se mladić oženio lijepom djevojkom i nikada u životu nije „bacao novac u vjetar”.</a:t>
            </a:r>
            <a:br>
              <a:rPr lang="hr-HR" dirty="0"/>
            </a:br>
            <a:r>
              <a:rPr lang="hr-HR" dirty="0"/>
              <a:t/>
            </a:r>
            <a:br>
              <a:rPr lang="hr-HR" dirty="0"/>
            </a:br>
            <a:r>
              <a:rPr lang="hr-HR" dirty="0"/>
              <a:t/>
            </a:r>
            <a:br>
              <a:rPr lang="hr-HR" dirty="0"/>
            </a:br>
            <a:r>
              <a:rPr lang="hr-HR" sz="2000" dirty="0" err="1"/>
              <a:t>Vampovac</a:t>
            </a:r>
            <a:r>
              <a:rPr lang="hr-HR" sz="2000" dirty="0"/>
              <a:t>, Z. Armenske priče.  Vodice: Vlastita naklada, 2016. Str. 83</a:t>
            </a:r>
          </a:p>
        </p:txBody>
      </p:sp>
      <p:pic>
        <p:nvPicPr>
          <p:cNvPr id="4" name="Dom 17">
            <a:hlinkClick r:id="" action="ppaction://media"/>
            <a:extLst>
              <a:ext uri="{FF2B5EF4-FFF2-40B4-BE49-F238E27FC236}">
                <a16:creationId xmlns:a16="http://schemas.microsoft.com/office/drawing/2014/main" xmlns="" id="{6F0C7960-0EAD-4DF8-8D18-2A009B0B29E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66412" y="259055"/>
            <a:ext cx="1440000" cy="961285"/>
          </a:xfrm>
          <a:prstGeom prst="rect">
            <a:avLst/>
          </a:prstGeom>
        </p:spPr>
      </p:pic>
    </p:spTree>
    <p:extLst>
      <p:ext uri="{BB962C8B-B14F-4D97-AF65-F5344CB8AC3E}">
        <p14:creationId xmlns:p14="http://schemas.microsoft.com/office/powerpoint/2010/main" val="298655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4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Simboli valuta 16 x 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6309313_TF02895262" id="{AED4FFA6-0693-40B0-BA8B-D472C45D6205}" vid="{1CBE30A8-FD00-4F26-9CF0-7CE06F1562DF}"/>
    </a:ext>
  </a:extLst>
</a:theme>
</file>

<file path=ppt/theme/theme2.xml><?xml version="1.0" encoding="utf-8"?>
<a:theme xmlns:a="http://schemas.openxmlformats.org/drawingml/2006/main" name="Tema sustava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sustava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Prezentacija simbola valuta (široki zaslon)</Template>
  <TotalTime>369</TotalTime>
  <Words>258</Words>
  <Application>Microsoft Office PowerPoint</Application>
  <PresentationFormat>Prilagođeno</PresentationFormat>
  <Paragraphs>29</Paragraphs>
  <Slides>10</Slides>
  <Notes>1</Notes>
  <HiddenSlides>0</HiddenSlides>
  <MMClips>6</MMClips>
  <ScaleCrop>false</ScaleCrop>
  <HeadingPairs>
    <vt:vector size="4" baseType="variant">
      <vt:variant>
        <vt:lpstr>Tema</vt:lpstr>
      </vt:variant>
      <vt:variant>
        <vt:i4>1</vt:i4>
      </vt:variant>
      <vt:variant>
        <vt:lpstr>Naslovi slajdova</vt:lpstr>
      </vt:variant>
      <vt:variant>
        <vt:i4>10</vt:i4>
      </vt:variant>
    </vt:vector>
  </HeadingPairs>
  <TitlesOfParts>
    <vt:vector size="11" baseType="lpstr">
      <vt:lpstr>Simboli valuta 16 x 9</vt:lpstr>
      <vt:lpstr>Svjetski i Europski tjedan novca</vt:lpstr>
      <vt:lpstr>Svjetski i Europski tjedan novca</vt:lpstr>
      <vt:lpstr>Svjetski i Europski tjedan novca</vt:lpstr>
      <vt:lpstr>   Zlatnik                    Živio jedan mladić koji se odlučio oženiti pa zatraži blagoslov svojih roditelja. - U redu, sine, - reče mu otac- ja ću te blagosloviti i možeš se oženiti, ali samo ako mi doneseš zlatnik što si zaradio svojim radom.  Mladić se nasmiješi, misleći kako je to laka zadaća, sjetivši se kako već ima jedan skriveni zlatnik što ga je dugo čuvao.</vt:lpstr>
      <vt:lpstr>Sutradan je taj zlatnik odnio pokazati ocu, a otac ga uzme, pogleda i baci u rijeku.  - Pa, oče, zar me nećeš blagosloviti i dopustiti mi da se oženim?- pita ga mladić. - Ne, sine. Rekao sam ti da mi doneseš zlatnik što si ga ti sam zaradio. Mladić slegnu ramenima pa se upita: „Otkud otac zna da ga nisam zaradio?”</vt:lpstr>
      <vt:lpstr>Sutradan isprosi jedan zlatnik od svoje majke te ga donese ocu.  Ovaj ga uzme, pogleda i baci u rijeku.   Mladić ostane još više iznenađen pa ga upita: Zašto si to učinio, oče? Donio sam ti zlatnike, a ti si ih bacio.  Zar mi nećeš dati blagoslov da se oženim?  Otac je samo gledao u sina i milio: „Nisi ga ti zaradio”- i dalje mu uskraćujući da se oženi.</vt:lpstr>
      <vt:lpstr>Proteklo je mnogo dana  i mladić napokon odluči pronaći posao kako bi zaradio zlatnik svojim rukama.   Sada je i sam uvidio koliko će to biti teško, i kako se zlatnik ne može zaraditi tek tako.  Radio tako mladić od jutra do mraka, često gladan, a još više umoran, i konačno mu uspije zaraditi vlastiti zlatnik.</vt:lpstr>
      <vt:lpstr>Sa zlatnikom u ruci dođe pred oca i, sav sretan, reče: - Evo ga, oče. Ja sam ga zaradio.  Otac uzme zlatnik, pogleda ga i zamahne rukom kao da će ga također baciti u rijeku.  Sin prepozna očevu namjeru pa u očaju zaviče: -Ne, oče. Nemoj to činiti.   Radio sam puno dana, zaboljela me leđa, i još sam umoran od rada, a ti ga želiš olako baciti u vodu!</vt:lpstr>
      <vt:lpstr>Otac mu odgovori: - Bravo sine, sada te blagoslivljam i možeš se oženiti. Na najbolji način upoznao si vrijednost novca što si ga doista sam zaradio pa ćeš ga tako znati pametno i trošiti!- zadovoljno mu objasni otac.  Tako se mladić oženio lijepom djevojkom i nikada u životu nije „bacao novac u vjetar”.   Vampovac, Z. Armenske priče.  Vodice: Vlastita naklada, 2016. Str. 83</vt:lpstr>
      <vt:lpstr>PowerPointova prezentacija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Svjetski i Europski tjedan novca</dc:title>
  <dc:creator>Goran Šobota</dc:creator>
  <cp:lastModifiedBy>Windows korisnik</cp:lastModifiedBy>
  <cp:revision>31</cp:revision>
  <dcterms:created xsi:type="dcterms:W3CDTF">2020-03-28T12:36:42Z</dcterms:created>
  <dcterms:modified xsi:type="dcterms:W3CDTF">2020-03-31T10:01:30Z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